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80" r:id="rId9"/>
    <p:sldId id="265" r:id="rId10"/>
    <p:sldId id="271" r:id="rId11"/>
    <p:sldId id="272" r:id="rId12"/>
    <p:sldId id="274" r:id="rId13"/>
    <p:sldId id="278" r:id="rId14"/>
    <p:sldId id="268" r:id="rId15"/>
    <p:sldId id="266" r:id="rId16"/>
    <p:sldId id="269" r:id="rId17"/>
    <p:sldId id="270" r:id="rId18"/>
    <p:sldId id="279" r:id="rId19"/>
    <p:sldId id="281" r:id="rId20"/>
    <p:sldId id="277" r:id="rId21"/>
    <p:sldId id="282" r:id="rId22"/>
    <p:sldId id="275" r:id="rId23"/>
    <p:sldId id="283" r:id="rId24"/>
    <p:sldId id="276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5421" autoAdjust="0"/>
  </p:normalViewPr>
  <p:slideViewPr>
    <p:cSldViewPr snapToGrid="0">
      <p:cViewPr varScale="1">
        <p:scale>
          <a:sx n="108" d="100"/>
          <a:sy n="108" d="100"/>
        </p:scale>
        <p:origin x="4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55123834195147E-3"/>
          <c:y val="5.9790732436472349E-3"/>
          <c:w val="0.99612448761658046"/>
          <c:h val="0.99402092675635279"/>
        </c:manualLayout>
      </c:layout>
      <c:barChart>
        <c:barDir val="col"/>
        <c:grouping val="clustered"/>
        <c:varyColors val="0"/>
        <c:ser>
          <c:idx val="0"/>
          <c:order val="0"/>
          <c:tx>
            <c:v>Blau</c:v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49-4202-AF23-515C76927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349-4202-AF23-515C7692729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349-4202-AF23-515C76927291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1"/>
          <c:order val="1"/>
          <c:tx>
            <c:v>Grün</c:v>
          </c:tx>
          <c:spPr>
            <a:solidFill>
              <a:srgbClr val="00FF00"/>
            </a:solidFill>
            <a:ln w="12700"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2560-4402-9563-166A48A49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560-4402-9563-166A48A49C6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chemeClr val="accent3"/>
                  </a:solidFill>
                  <a:ln w="12700">
                    <a:solidFill>
                      <a:srgbClr val="00FF00">
                        <a:alpha val="34000"/>
                      </a:srgbClr>
                    </a:solidFill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560-4402-9563-166A48A49C60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37582681001117E-3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2"/>
          <c:order val="2"/>
          <c:tx>
            <c:v>Rot</c:v>
          </c:tx>
          <c:spPr>
            <a:solidFill>
              <a:srgbClr val="FF0000"/>
            </a:solidFill>
            <a:ln w="12700"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67F9-47DD-9A6B-1227F799E5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67F9-47DD-9A6B-1227F799E523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7F9-47DD-9A6B-1227F799E523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0"/>
          <c:order val="0"/>
          <c:tx>
            <c:v>Blau</c:v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54-4988-A310-57CCD45E4D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Sheet3!$B$6:$IW$6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2</c:v>
                      </c:pt>
                      <c:pt idx="204">
                        <c:v>1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0</c:v>
                      </c:pt>
                      <c:pt idx="209">
                        <c:v>2</c:v>
                      </c:pt>
                      <c:pt idx="210">
                        <c:v>3</c:v>
                      </c:pt>
                      <c:pt idx="211">
                        <c:v>3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2</c:v>
                      </c:pt>
                      <c:pt idx="215">
                        <c:v>3</c:v>
                      </c:pt>
                      <c:pt idx="216">
                        <c:v>2</c:v>
                      </c:pt>
                      <c:pt idx="217">
                        <c:v>10</c:v>
                      </c:pt>
                      <c:pt idx="218">
                        <c:v>11</c:v>
                      </c:pt>
                      <c:pt idx="219">
                        <c:v>9</c:v>
                      </c:pt>
                      <c:pt idx="220">
                        <c:v>11</c:v>
                      </c:pt>
                      <c:pt idx="221">
                        <c:v>9</c:v>
                      </c:pt>
                      <c:pt idx="222">
                        <c:v>7</c:v>
                      </c:pt>
                      <c:pt idx="223">
                        <c:v>16</c:v>
                      </c:pt>
                      <c:pt idx="224">
                        <c:v>18</c:v>
                      </c:pt>
                      <c:pt idx="225">
                        <c:v>23</c:v>
                      </c:pt>
                      <c:pt idx="226">
                        <c:v>32</c:v>
                      </c:pt>
                      <c:pt idx="227">
                        <c:v>29</c:v>
                      </c:pt>
                      <c:pt idx="228">
                        <c:v>45</c:v>
                      </c:pt>
                      <c:pt idx="229">
                        <c:v>55</c:v>
                      </c:pt>
                      <c:pt idx="230">
                        <c:v>27</c:v>
                      </c:pt>
                      <c:pt idx="231">
                        <c:v>27</c:v>
                      </c:pt>
                      <c:pt idx="232">
                        <c:v>31</c:v>
                      </c:pt>
                      <c:pt idx="233">
                        <c:v>17</c:v>
                      </c:pt>
                      <c:pt idx="234">
                        <c:v>11</c:v>
                      </c:pt>
                      <c:pt idx="235">
                        <c:v>16</c:v>
                      </c:pt>
                      <c:pt idx="236">
                        <c:v>10</c:v>
                      </c:pt>
                      <c:pt idx="237">
                        <c:v>11</c:v>
                      </c:pt>
                      <c:pt idx="238">
                        <c:v>9</c:v>
                      </c:pt>
                      <c:pt idx="239">
                        <c:v>6</c:v>
                      </c:pt>
                      <c:pt idx="240">
                        <c:v>4</c:v>
                      </c:pt>
                      <c:pt idx="241">
                        <c:v>3</c:v>
                      </c:pt>
                      <c:pt idx="242">
                        <c:v>2</c:v>
                      </c:pt>
                      <c:pt idx="243">
                        <c:v>0</c:v>
                      </c:pt>
                      <c:pt idx="244">
                        <c:v>1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1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554-4988-A310-57CCD45E4D5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rgbClr val="FF0000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Sheet3!$B$7:$IW$7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1</c:v>
                      </c:pt>
                      <c:pt idx="204">
                        <c:v>2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1</c:v>
                      </c:pt>
                      <c:pt idx="209">
                        <c:v>0</c:v>
                      </c:pt>
                      <c:pt idx="210">
                        <c:v>2</c:v>
                      </c:pt>
                      <c:pt idx="211">
                        <c:v>3</c:v>
                      </c:pt>
                      <c:pt idx="212">
                        <c:v>3</c:v>
                      </c:pt>
                      <c:pt idx="213">
                        <c:v>0</c:v>
                      </c:pt>
                      <c:pt idx="214">
                        <c:v>1</c:v>
                      </c:pt>
                      <c:pt idx="215">
                        <c:v>1</c:v>
                      </c:pt>
                      <c:pt idx="216">
                        <c:v>3</c:v>
                      </c:pt>
                      <c:pt idx="217">
                        <c:v>1</c:v>
                      </c:pt>
                      <c:pt idx="218">
                        <c:v>6</c:v>
                      </c:pt>
                      <c:pt idx="219">
                        <c:v>6</c:v>
                      </c:pt>
                      <c:pt idx="220">
                        <c:v>4</c:v>
                      </c:pt>
                      <c:pt idx="221">
                        <c:v>4</c:v>
                      </c:pt>
                      <c:pt idx="222">
                        <c:v>4</c:v>
                      </c:pt>
                      <c:pt idx="223">
                        <c:v>3</c:v>
                      </c:pt>
                      <c:pt idx="224">
                        <c:v>5</c:v>
                      </c:pt>
                      <c:pt idx="225">
                        <c:v>9</c:v>
                      </c:pt>
                      <c:pt idx="226">
                        <c:v>15</c:v>
                      </c:pt>
                      <c:pt idx="227">
                        <c:v>17</c:v>
                      </c:pt>
                      <c:pt idx="228">
                        <c:v>13</c:v>
                      </c:pt>
                      <c:pt idx="229">
                        <c:v>7</c:v>
                      </c:pt>
                      <c:pt idx="230">
                        <c:v>15</c:v>
                      </c:pt>
                      <c:pt idx="231">
                        <c:v>16</c:v>
                      </c:pt>
                      <c:pt idx="232">
                        <c:v>20</c:v>
                      </c:pt>
                      <c:pt idx="233">
                        <c:v>26</c:v>
                      </c:pt>
                      <c:pt idx="234">
                        <c:v>23</c:v>
                      </c:pt>
                      <c:pt idx="235">
                        <c:v>27</c:v>
                      </c:pt>
                      <c:pt idx="236">
                        <c:v>48</c:v>
                      </c:pt>
                      <c:pt idx="237">
                        <c:v>46</c:v>
                      </c:pt>
                      <c:pt idx="238">
                        <c:v>28</c:v>
                      </c:pt>
                      <c:pt idx="239">
                        <c:v>25</c:v>
                      </c:pt>
                      <c:pt idx="240">
                        <c:v>22</c:v>
                      </c:pt>
                      <c:pt idx="241">
                        <c:v>17</c:v>
                      </c:pt>
                      <c:pt idx="242">
                        <c:v>8</c:v>
                      </c:pt>
                      <c:pt idx="243">
                        <c:v>13</c:v>
                      </c:pt>
                      <c:pt idx="244">
                        <c:v>8</c:v>
                      </c:pt>
                      <c:pt idx="245">
                        <c:v>7</c:v>
                      </c:pt>
                      <c:pt idx="246">
                        <c:v>4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1</c:v>
                      </c:pt>
                      <c:pt idx="251">
                        <c:v>0</c:v>
                      </c:pt>
                      <c:pt idx="252">
                        <c:v>1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554-4988-A310-57CCD45E4D5C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2"/>
          <c:order val="2"/>
          <c:tx>
            <c:v>Rot</c:v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0323-424F-B543-3BAAC87171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Sheet3!$B$5:$IW$5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1</c:v>
                      </c:pt>
                      <c:pt idx="209">
                        <c:v>2</c:v>
                      </c:pt>
                      <c:pt idx="210">
                        <c:v>1</c:v>
                      </c:pt>
                      <c:pt idx="211">
                        <c:v>1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0</c:v>
                      </c:pt>
                      <c:pt idx="215">
                        <c:v>2</c:v>
                      </c:pt>
                      <c:pt idx="216">
                        <c:v>3</c:v>
                      </c:pt>
                      <c:pt idx="217">
                        <c:v>3</c:v>
                      </c:pt>
                      <c:pt idx="218">
                        <c:v>0</c:v>
                      </c:pt>
                      <c:pt idx="219">
                        <c:v>1</c:v>
                      </c:pt>
                      <c:pt idx="220">
                        <c:v>1</c:v>
                      </c:pt>
                      <c:pt idx="221">
                        <c:v>3</c:v>
                      </c:pt>
                      <c:pt idx="222">
                        <c:v>1</c:v>
                      </c:pt>
                      <c:pt idx="223">
                        <c:v>6</c:v>
                      </c:pt>
                      <c:pt idx="224">
                        <c:v>6</c:v>
                      </c:pt>
                      <c:pt idx="225">
                        <c:v>4</c:v>
                      </c:pt>
                      <c:pt idx="226">
                        <c:v>4</c:v>
                      </c:pt>
                      <c:pt idx="227">
                        <c:v>4</c:v>
                      </c:pt>
                      <c:pt idx="228">
                        <c:v>3</c:v>
                      </c:pt>
                      <c:pt idx="229">
                        <c:v>5</c:v>
                      </c:pt>
                      <c:pt idx="230">
                        <c:v>9</c:v>
                      </c:pt>
                      <c:pt idx="231">
                        <c:v>15</c:v>
                      </c:pt>
                      <c:pt idx="232">
                        <c:v>17</c:v>
                      </c:pt>
                      <c:pt idx="233">
                        <c:v>13</c:v>
                      </c:pt>
                      <c:pt idx="234">
                        <c:v>7</c:v>
                      </c:pt>
                      <c:pt idx="235">
                        <c:v>15</c:v>
                      </c:pt>
                      <c:pt idx="236">
                        <c:v>16</c:v>
                      </c:pt>
                      <c:pt idx="237">
                        <c:v>20</c:v>
                      </c:pt>
                      <c:pt idx="238">
                        <c:v>26</c:v>
                      </c:pt>
                      <c:pt idx="239">
                        <c:v>23</c:v>
                      </c:pt>
                      <c:pt idx="240">
                        <c:v>27</c:v>
                      </c:pt>
                      <c:pt idx="241">
                        <c:v>48</c:v>
                      </c:pt>
                      <c:pt idx="242">
                        <c:v>46</c:v>
                      </c:pt>
                      <c:pt idx="243">
                        <c:v>28</c:v>
                      </c:pt>
                      <c:pt idx="244">
                        <c:v>25</c:v>
                      </c:pt>
                      <c:pt idx="245">
                        <c:v>22</c:v>
                      </c:pt>
                      <c:pt idx="246">
                        <c:v>17</c:v>
                      </c:pt>
                      <c:pt idx="247">
                        <c:v>8</c:v>
                      </c:pt>
                      <c:pt idx="248">
                        <c:v>13</c:v>
                      </c:pt>
                      <c:pt idx="249">
                        <c:v>8</c:v>
                      </c:pt>
                      <c:pt idx="250">
                        <c:v>7</c:v>
                      </c:pt>
                      <c:pt idx="251">
                        <c:v>4</c:v>
                      </c:pt>
                      <c:pt idx="252">
                        <c:v>2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323-424F-B543-3BAAC871710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Sheet3!$B$6:$IW$6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2</c:v>
                      </c:pt>
                      <c:pt idx="204">
                        <c:v>1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0</c:v>
                      </c:pt>
                      <c:pt idx="209">
                        <c:v>2</c:v>
                      </c:pt>
                      <c:pt idx="210">
                        <c:v>3</c:v>
                      </c:pt>
                      <c:pt idx="211">
                        <c:v>3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2</c:v>
                      </c:pt>
                      <c:pt idx="215">
                        <c:v>3</c:v>
                      </c:pt>
                      <c:pt idx="216">
                        <c:v>2</c:v>
                      </c:pt>
                      <c:pt idx="217">
                        <c:v>10</c:v>
                      </c:pt>
                      <c:pt idx="218">
                        <c:v>11</c:v>
                      </c:pt>
                      <c:pt idx="219">
                        <c:v>9</c:v>
                      </c:pt>
                      <c:pt idx="220">
                        <c:v>11</c:v>
                      </c:pt>
                      <c:pt idx="221">
                        <c:v>9</c:v>
                      </c:pt>
                      <c:pt idx="222">
                        <c:v>7</c:v>
                      </c:pt>
                      <c:pt idx="223">
                        <c:v>16</c:v>
                      </c:pt>
                      <c:pt idx="224">
                        <c:v>18</c:v>
                      </c:pt>
                      <c:pt idx="225">
                        <c:v>23</c:v>
                      </c:pt>
                      <c:pt idx="226">
                        <c:v>32</c:v>
                      </c:pt>
                      <c:pt idx="227">
                        <c:v>29</c:v>
                      </c:pt>
                      <c:pt idx="228">
                        <c:v>45</c:v>
                      </c:pt>
                      <c:pt idx="229">
                        <c:v>55</c:v>
                      </c:pt>
                      <c:pt idx="230">
                        <c:v>27</c:v>
                      </c:pt>
                      <c:pt idx="231">
                        <c:v>27</c:v>
                      </c:pt>
                      <c:pt idx="232">
                        <c:v>31</c:v>
                      </c:pt>
                      <c:pt idx="233">
                        <c:v>17</c:v>
                      </c:pt>
                      <c:pt idx="234">
                        <c:v>11</c:v>
                      </c:pt>
                      <c:pt idx="235">
                        <c:v>16</c:v>
                      </c:pt>
                      <c:pt idx="236">
                        <c:v>10</c:v>
                      </c:pt>
                      <c:pt idx="237">
                        <c:v>11</c:v>
                      </c:pt>
                      <c:pt idx="238">
                        <c:v>9</c:v>
                      </c:pt>
                      <c:pt idx="239">
                        <c:v>6</c:v>
                      </c:pt>
                      <c:pt idx="240">
                        <c:v>4</c:v>
                      </c:pt>
                      <c:pt idx="241">
                        <c:v>3</c:v>
                      </c:pt>
                      <c:pt idx="242">
                        <c:v>2</c:v>
                      </c:pt>
                      <c:pt idx="243">
                        <c:v>0</c:v>
                      </c:pt>
                      <c:pt idx="244">
                        <c:v>1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1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323-424F-B543-3BAAC871710A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1"/>
          <c:order val="1"/>
          <c:tx>
            <c:v>Grün</c:v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F2F8-4A07-B3F9-822F92C661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Sheet3!$B$5:$IW$5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1</c:v>
                      </c:pt>
                      <c:pt idx="209">
                        <c:v>2</c:v>
                      </c:pt>
                      <c:pt idx="210">
                        <c:v>1</c:v>
                      </c:pt>
                      <c:pt idx="211">
                        <c:v>1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0</c:v>
                      </c:pt>
                      <c:pt idx="215">
                        <c:v>2</c:v>
                      </c:pt>
                      <c:pt idx="216">
                        <c:v>3</c:v>
                      </c:pt>
                      <c:pt idx="217">
                        <c:v>3</c:v>
                      </c:pt>
                      <c:pt idx="218">
                        <c:v>0</c:v>
                      </c:pt>
                      <c:pt idx="219">
                        <c:v>1</c:v>
                      </c:pt>
                      <c:pt idx="220">
                        <c:v>1</c:v>
                      </c:pt>
                      <c:pt idx="221">
                        <c:v>3</c:v>
                      </c:pt>
                      <c:pt idx="222">
                        <c:v>1</c:v>
                      </c:pt>
                      <c:pt idx="223">
                        <c:v>6</c:v>
                      </c:pt>
                      <c:pt idx="224">
                        <c:v>6</c:v>
                      </c:pt>
                      <c:pt idx="225">
                        <c:v>4</c:v>
                      </c:pt>
                      <c:pt idx="226">
                        <c:v>4</c:v>
                      </c:pt>
                      <c:pt idx="227">
                        <c:v>4</c:v>
                      </c:pt>
                      <c:pt idx="228">
                        <c:v>3</c:v>
                      </c:pt>
                      <c:pt idx="229">
                        <c:v>5</c:v>
                      </c:pt>
                      <c:pt idx="230">
                        <c:v>9</c:v>
                      </c:pt>
                      <c:pt idx="231">
                        <c:v>15</c:v>
                      </c:pt>
                      <c:pt idx="232">
                        <c:v>17</c:v>
                      </c:pt>
                      <c:pt idx="233">
                        <c:v>13</c:v>
                      </c:pt>
                      <c:pt idx="234">
                        <c:v>7</c:v>
                      </c:pt>
                      <c:pt idx="235">
                        <c:v>15</c:v>
                      </c:pt>
                      <c:pt idx="236">
                        <c:v>16</c:v>
                      </c:pt>
                      <c:pt idx="237">
                        <c:v>20</c:v>
                      </c:pt>
                      <c:pt idx="238">
                        <c:v>26</c:v>
                      </c:pt>
                      <c:pt idx="239">
                        <c:v>23</c:v>
                      </c:pt>
                      <c:pt idx="240">
                        <c:v>27</c:v>
                      </c:pt>
                      <c:pt idx="241">
                        <c:v>48</c:v>
                      </c:pt>
                      <c:pt idx="242">
                        <c:v>46</c:v>
                      </c:pt>
                      <c:pt idx="243">
                        <c:v>28</c:v>
                      </c:pt>
                      <c:pt idx="244">
                        <c:v>25</c:v>
                      </c:pt>
                      <c:pt idx="245">
                        <c:v>22</c:v>
                      </c:pt>
                      <c:pt idx="246">
                        <c:v>17</c:v>
                      </c:pt>
                      <c:pt idx="247">
                        <c:v>8</c:v>
                      </c:pt>
                      <c:pt idx="248">
                        <c:v>13</c:v>
                      </c:pt>
                      <c:pt idx="249">
                        <c:v>8</c:v>
                      </c:pt>
                      <c:pt idx="250">
                        <c:v>7</c:v>
                      </c:pt>
                      <c:pt idx="251">
                        <c:v>4</c:v>
                      </c:pt>
                      <c:pt idx="252">
                        <c:v>2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2F8-4A07-B3F9-822F92C6611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Sheet3!$B$7:$IW$7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1</c:v>
                      </c:pt>
                      <c:pt idx="204">
                        <c:v>2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1</c:v>
                      </c:pt>
                      <c:pt idx="209">
                        <c:v>0</c:v>
                      </c:pt>
                      <c:pt idx="210">
                        <c:v>2</c:v>
                      </c:pt>
                      <c:pt idx="211">
                        <c:v>3</c:v>
                      </c:pt>
                      <c:pt idx="212">
                        <c:v>3</c:v>
                      </c:pt>
                      <c:pt idx="213">
                        <c:v>0</c:v>
                      </c:pt>
                      <c:pt idx="214">
                        <c:v>1</c:v>
                      </c:pt>
                      <c:pt idx="215">
                        <c:v>1</c:v>
                      </c:pt>
                      <c:pt idx="216">
                        <c:v>3</c:v>
                      </c:pt>
                      <c:pt idx="217">
                        <c:v>1</c:v>
                      </c:pt>
                      <c:pt idx="218">
                        <c:v>6</c:v>
                      </c:pt>
                      <c:pt idx="219">
                        <c:v>6</c:v>
                      </c:pt>
                      <c:pt idx="220">
                        <c:v>4</c:v>
                      </c:pt>
                      <c:pt idx="221">
                        <c:v>4</c:v>
                      </c:pt>
                      <c:pt idx="222">
                        <c:v>4</c:v>
                      </c:pt>
                      <c:pt idx="223">
                        <c:v>3</c:v>
                      </c:pt>
                      <c:pt idx="224">
                        <c:v>5</c:v>
                      </c:pt>
                      <c:pt idx="225">
                        <c:v>9</c:v>
                      </c:pt>
                      <c:pt idx="226">
                        <c:v>15</c:v>
                      </c:pt>
                      <c:pt idx="227">
                        <c:v>17</c:v>
                      </c:pt>
                      <c:pt idx="228">
                        <c:v>13</c:v>
                      </c:pt>
                      <c:pt idx="229">
                        <c:v>7</c:v>
                      </c:pt>
                      <c:pt idx="230">
                        <c:v>15</c:v>
                      </c:pt>
                      <c:pt idx="231">
                        <c:v>16</c:v>
                      </c:pt>
                      <c:pt idx="232">
                        <c:v>20</c:v>
                      </c:pt>
                      <c:pt idx="233">
                        <c:v>26</c:v>
                      </c:pt>
                      <c:pt idx="234">
                        <c:v>23</c:v>
                      </c:pt>
                      <c:pt idx="235">
                        <c:v>27</c:v>
                      </c:pt>
                      <c:pt idx="236">
                        <c:v>48</c:v>
                      </c:pt>
                      <c:pt idx="237">
                        <c:v>46</c:v>
                      </c:pt>
                      <c:pt idx="238">
                        <c:v>28</c:v>
                      </c:pt>
                      <c:pt idx="239">
                        <c:v>25</c:v>
                      </c:pt>
                      <c:pt idx="240">
                        <c:v>22</c:v>
                      </c:pt>
                      <c:pt idx="241">
                        <c:v>17</c:v>
                      </c:pt>
                      <c:pt idx="242">
                        <c:v>8</c:v>
                      </c:pt>
                      <c:pt idx="243">
                        <c:v>13</c:v>
                      </c:pt>
                      <c:pt idx="244">
                        <c:v>8</c:v>
                      </c:pt>
                      <c:pt idx="245">
                        <c:v>7</c:v>
                      </c:pt>
                      <c:pt idx="246">
                        <c:v>4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1</c:v>
                      </c:pt>
                      <c:pt idx="251">
                        <c:v>0</c:v>
                      </c:pt>
                      <c:pt idx="252">
                        <c:v>1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2F8-4A07-B3F9-822F92C66118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55123834195147E-3"/>
          <c:y val="5.9790732436472349E-3"/>
          <c:w val="0.99612448761658046"/>
          <c:h val="0.99402092675635279"/>
        </c:manualLayout>
      </c:layout>
      <c:barChart>
        <c:barDir val="col"/>
        <c:grouping val="clustered"/>
        <c:varyColors val="0"/>
        <c:ser>
          <c:idx val="0"/>
          <c:order val="0"/>
          <c:tx>
            <c:v>Blau</c:v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49-4202-AF23-515C76927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349-4202-AF23-515C7692729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349-4202-AF23-515C76927291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1"/>
          <c:order val="1"/>
          <c:tx>
            <c:v>Grün</c:v>
          </c:tx>
          <c:spPr>
            <a:solidFill>
              <a:srgbClr val="00FF00"/>
            </a:solidFill>
            <a:ln w="12700"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2560-4402-9563-166A48A49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560-4402-9563-166A48A49C6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chemeClr val="accent3"/>
                  </a:solidFill>
                  <a:ln w="12700">
                    <a:solidFill>
                      <a:srgbClr val="00FF00">
                        <a:alpha val="34000"/>
                      </a:srgbClr>
                    </a:solidFill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560-4402-9563-166A48A49C60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37582681001117E-3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2"/>
          <c:order val="2"/>
          <c:tx>
            <c:v>Rot</c:v>
          </c:tx>
          <c:spPr>
            <a:solidFill>
              <a:srgbClr val="FF0000"/>
            </a:solidFill>
            <a:ln w="12700"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67F9-47DD-9A6B-1227F799E5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67F9-47DD-9A6B-1227F799E523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7F9-47DD-9A6B-1227F799E523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968D1-4A49-460E-B056-C07F2629311C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934D2-80A3-4944-BF58-FBB1C498E5E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801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72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5464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428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315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9664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0544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485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7861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847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3435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917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9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164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78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403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02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6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793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Die Perspektive des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2146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532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835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441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4342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407507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20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495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3719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006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863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93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329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717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FC8D0-AC7D-4832-8A57-2F1BCC2F4039}" type="datetimeFigureOut">
              <a:rPr lang="de-CH" smtClean="0"/>
              <a:t>16.01.2017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75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59.jpe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4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086431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Montag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Dienstag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Mittwoch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Donnerst.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Freitag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Samstag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Sonntag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08 - 10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10 - 12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12 - 14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14 - 16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16 - 18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18 - 20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50" y="3646536"/>
            <a:ext cx="679349" cy="679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5" y="364653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9" y="3646535"/>
            <a:ext cx="680400" cy="680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6" y="4448999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98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</p:spTree>
    <p:extLst>
      <p:ext uri="{BB962C8B-B14F-4D97-AF65-F5344CB8AC3E}">
        <p14:creationId xmlns:p14="http://schemas.microsoft.com/office/powerpoint/2010/main" val="83676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95" y="1933575"/>
            <a:ext cx="3920294" cy="320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0" y="2308364"/>
            <a:ext cx="2248849" cy="62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02" y="4272579"/>
            <a:ext cx="523289" cy="1239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560" y="3487909"/>
            <a:ext cx="1223837" cy="2024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0" y="3291439"/>
            <a:ext cx="600629" cy="720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90" y="2487915"/>
            <a:ext cx="2119202" cy="442471"/>
          </a:xfrm>
          <a:prstGeom prst="rect">
            <a:avLst/>
          </a:prstGeom>
        </p:spPr>
      </p:pic>
      <p:cxnSp>
        <p:nvCxnSpPr>
          <p:cNvPr id="14" name="Connector: Curved 13"/>
          <p:cNvCxnSpPr/>
          <p:nvPr/>
        </p:nvCxnSpPr>
        <p:spPr>
          <a:xfrm>
            <a:off x="4124325" y="4272579"/>
            <a:ext cx="3275235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/>
          <p:cNvCxnSpPr>
            <a:endCxn id="7" idx="2"/>
          </p:cNvCxnSpPr>
          <p:nvPr/>
        </p:nvCxnSpPr>
        <p:spPr>
          <a:xfrm>
            <a:off x="4219578" y="4892262"/>
            <a:ext cx="4678269" cy="619684"/>
          </a:xfrm>
          <a:prstGeom prst="curvedConnector4">
            <a:avLst>
              <a:gd name="adj1" fmla="val 33970"/>
              <a:gd name="adj2" fmla="val 19222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/>
          <p:cNvCxnSpPr/>
          <p:nvPr/>
        </p:nvCxnSpPr>
        <p:spPr>
          <a:xfrm>
            <a:off x="1600200" y="3481559"/>
            <a:ext cx="4149625" cy="635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/>
          <p:cNvCxnSpPr>
            <a:endCxn id="6" idx="1"/>
          </p:cNvCxnSpPr>
          <p:nvPr/>
        </p:nvCxnSpPr>
        <p:spPr>
          <a:xfrm flipV="1">
            <a:off x="2200829" y="2619375"/>
            <a:ext cx="3561801" cy="292481"/>
          </a:xfrm>
          <a:prstGeom prst="curvedConnector3">
            <a:avLst>
              <a:gd name="adj1" fmla="val -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/>
          <p:cNvCxnSpPr>
            <a:endCxn id="10" idx="2"/>
          </p:cNvCxnSpPr>
          <p:nvPr/>
        </p:nvCxnSpPr>
        <p:spPr>
          <a:xfrm flipV="1">
            <a:off x="3161329" y="2930386"/>
            <a:ext cx="5998162" cy="1885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auseinanderschneden</a:t>
            </a:r>
          </a:p>
        </p:txBody>
      </p:sp>
    </p:spTree>
    <p:extLst>
      <p:ext uri="{BB962C8B-B14F-4D97-AF65-F5344CB8AC3E}">
        <p14:creationId xmlns:p14="http://schemas.microsoft.com/office/powerpoint/2010/main" val="405659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2597056"/>
            <a:ext cx="3602914" cy="2947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4933016"/>
            <a:ext cx="1760000" cy="14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3374066"/>
            <a:ext cx="176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1815116"/>
            <a:ext cx="1760000" cy="144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887287" y="2581541"/>
            <a:ext cx="1162050" cy="7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87287" y="4054016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06337" y="4933016"/>
            <a:ext cx="1143000" cy="72000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297882"/>
              </p:ext>
            </p:extLst>
          </p:nvPr>
        </p:nvGraphicFramePr>
        <p:xfrm>
          <a:off x="8304554" y="1731116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9356929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5071104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7543464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94910892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59562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4982430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8627884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2033673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6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211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35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878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2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13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1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4529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547504"/>
              </p:ext>
            </p:extLst>
          </p:nvPr>
        </p:nvGraphicFramePr>
        <p:xfrm>
          <a:off x="8311166" y="3332066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70492916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81114385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14031716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12212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97597364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02185069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42691854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3965544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56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88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527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0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6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1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9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0845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25920"/>
              </p:ext>
            </p:extLst>
          </p:nvPr>
        </p:nvGraphicFramePr>
        <p:xfrm>
          <a:off x="8304554" y="4933016"/>
          <a:ext cx="2133600" cy="151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6644761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7709035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014257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9560263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918383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6062652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7527313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81349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1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899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6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92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39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15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2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208566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7021012" y="4094066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21012" y="2493116"/>
            <a:ext cx="11620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21012" y="5688348"/>
            <a:ext cx="116205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</p:spTree>
    <p:extLst>
      <p:ext uri="{BB962C8B-B14F-4D97-AF65-F5344CB8AC3E}">
        <p14:creationId xmlns:p14="http://schemas.microsoft.com/office/powerpoint/2010/main" val="17711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120159"/>
              </p:ext>
            </p:extLst>
          </p:nvPr>
        </p:nvGraphicFramePr>
        <p:xfrm>
          <a:off x="6273156" y="147754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9356929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5071104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7543464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94910892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59562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4982430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8627884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2033673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6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211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35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878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2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13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1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452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488303"/>
              </p:ext>
            </p:extLst>
          </p:nvPr>
        </p:nvGraphicFramePr>
        <p:xfrm>
          <a:off x="6279768" y="307849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70492916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81114385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14031716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12212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97597364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02185069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42691854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3965544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56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88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527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0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6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1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9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084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19042"/>
              </p:ext>
            </p:extLst>
          </p:nvPr>
        </p:nvGraphicFramePr>
        <p:xfrm>
          <a:off x="6273156" y="4679447"/>
          <a:ext cx="2133600" cy="151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6644761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7709035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014257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9560263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918383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6062652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7527313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81349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1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899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6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92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39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15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2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208566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4790868" y="2452346"/>
            <a:ext cx="1162050" cy="7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790868" y="3924821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09918" y="4803821"/>
            <a:ext cx="1143000" cy="72000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3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DF7D588-1D23-4D9A-9041-804D372B1F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919490"/>
              </p:ext>
            </p:extLst>
          </p:nvPr>
        </p:nvGraphicFramePr>
        <p:xfrm>
          <a:off x="4992000" y="1256747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41E3F48-6597-4269-A6E4-7D08E610ED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815494"/>
              </p:ext>
            </p:extLst>
          </p:nvPr>
        </p:nvGraphicFramePr>
        <p:xfrm>
          <a:off x="4992000" y="3156695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3AFD7D1-A8DD-45B3-AAC6-E25BE2A188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444531"/>
              </p:ext>
            </p:extLst>
          </p:nvPr>
        </p:nvGraphicFramePr>
        <p:xfrm>
          <a:off x="4992000" y="5056643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182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DB72993-6A84-4E8D-A0F1-827AC415C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399287"/>
              </p:ext>
            </p:extLst>
          </p:nvPr>
        </p:nvGraphicFramePr>
        <p:xfrm>
          <a:off x="4992000" y="1256747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5B0454E-D9D1-4986-B58E-928AB6C29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750120"/>
              </p:ext>
            </p:extLst>
          </p:nvPr>
        </p:nvGraphicFramePr>
        <p:xfrm>
          <a:off x="4992000" y="5058000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E9C3876-7C70-4EC0-BF64-C39CDE6F7A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271631"/>
              </p:ext>
            </p:extLst>
          </p:nvPr>
        </p:nvGraphicFramePr>
        <p:xfrm>
          <a:off x="4992000" y="3157373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656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DF7D588-1D23-4D9A-9041-804D372B1FF3}"/>
              </a:ext>
            </a:extLst>
          </p:cNvPr>
          <p:cNvGraphicFramePr>
            <a:graphicFrameLocks/>
          </p:cNvGraphicFramePr>
          <p:nvPr/>
        </p:nvGraphicFramePr>
        <p:xfrm>
          <a:off x="4992000" y="1256747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41E3F48-6597-4269-A6E4-7D08E610ED19}"/>
              </a:ext>
            </a:extLst>
          </p:cNvPr>
          <p:cNvGraphicFramePr>
            <a:graphicFrameLocks/>
          </p:cNvGraphicFramePr>
          <p:nvPr/>
        </p:nvGraphicFramePr>
        <p:xfrm>
          <a:off x="4992000" y="3156695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3AFD7D1-A8DD-45B3-AAC6-E25BE2A188B1}"/>
              </a:ext>
            </a:extLst>
          </p:cNvPr>
          <p:cNvGraphicFramePr>
            <a:graphicFrameLocks/>
          </p:cNvGraphicFramePr>
          <p:nvPr/>
        </p:nvGraphicFramePr>
        <p:xfrm>
          <a:off x="4992000" y="5056643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7784" y="2148480"/>
            <a:ext cx="41894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Modalwert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Mittelwert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Standardabweichung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Kontrast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08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487"/>
            <a:ext cx="12144815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64044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72273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4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336558021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anreichern und bereinigen</a:t>
            </a:r>
          </a:p>
        </p:txBody>
      </p:sp>
    </p:spTree>
    <p:extLst>
      <p:ext uri="{BB962C8B-B14F-4D97-AF65-F5344CB8AC3E}">
        <p14:creationId xmlns:p14="http://schemas.microsoft.com/office/powerpoint/2010/main" val="163760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6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7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</p:spTree>
    <p:extLst>
      <p:ext uri="{BB962C8B-B14F-4D97-AF65-F5344CB8AC3E}">
        <p14:creationId xmlns:p14="http://schemas.microsoft.com/office/powerpoint/2010/main" val="129895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6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7359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0" y="1104899"/>
            <a:ext cx="5760000" cy="4712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899"/>
            <a:ext cx="5760000" cy="47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6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8" y="1992195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8" y="3965159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0" y="1992194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39" y="3965159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Widescreen</PresentationFormat>
  <Paragraphs>495</Paragraphs>
  <Slides>24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Open Sans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46</cp:revision>
  <dcterms:created xsi:type="dcterms:W3CDTF">2017-01-15T15:02:36Z</dcterms:created>
  <dcterms:modified xsi:type="dcterms:W3CDTF">2017-01-16T20:42:58Z</dcterms:modified>
</cp:coreProperties>
</file>